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6130C-809A-4961-AF65-8C7D9AD13A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BCB0C0-6288-4C12-8FA1-B7310ED195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64E5C-062A-46AA-82C8-187C1F137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30/11/2024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C3DE4-DB86-4A75-A20F-DDBA727AE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985FC-93EF-4D0A-AE4F-3C030AD6F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493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493C9-09C5-4552-A450-B92614B8B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B79766-5EF1-4587-BCB5-E8A1176F8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884CA-8D50-4046-B40E-76DCC3D13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30/11/2024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8CBC9-21FB-4DB4-AEC3-878A11F22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903CD-61D2-456D-821F-45E580398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228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708553-A6AE-42A8-9323-7C98C6C2FE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B4AB30-E4C5-4243-9338-5DB8A94AFC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30037-69EE-436D-9DC6-FA0E96816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30/11/2024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58A3E-0FA0-48D6-8BC0-5C2515096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65565-B976-4C12-B80A-5AE2F7D35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840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7783B-D98D-4D34-8D9B-E1EC22516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71A1A-3941-44D3-8425-7C19C3142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FDEDAE-6121-4F00-80BF-B6991CB38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30/11/2024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42A1B-9266-4E56-A7F6-FEF9E7640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1C799-5C68-434B-ACF5-9B5A630D1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77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97846-DEE2-4F82-96D2-C50D9F245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4C5C4-A978-4E3B-886A-3B0D789A0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AAE48-5C7D-401F-8B91-91FF49B33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30/11/2024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7B6065-9A15-4921-BA93-DE59F23BB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AC122-6A7C-43AD-9E8D-A5F99698B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545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82395-F951-43F1-B66C-D227AB534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C821F-658B-47A7-A58A-09973F4794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094A52-EC36-4B14-9D2F-D5ABEA42B0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9A3C8-069D-4426-8ACE-20EDF1E64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30/11/2024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E0AD88-ECF7-4B17-8BE8-17AE8A68B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709299-BCCD-470F-8C6D-FF40C6B72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651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AA05A-B43E-4ADA-BA33-5CBD1B1C3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0914E-D873-4EE8-882F-B0F4CE324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8ABDB4-0D35-499F-B5DE-0F3D6B9BE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54AAA6-D4F6-4659-B59F-25E4350A71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916851-D057-4A83-A36E-B5DC95F617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D6CDA1-B656-4DE5-8C32-3890FD89D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30/11/2024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A3BE09-9907-4767-98CA-5B4486D61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26151B-86EF-4814-82FF-8182F3737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610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5E42E-5A3A-4D0D-A9CD-640A8FDC2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541B13-A3DE-45D3-BF84-5B868910D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30/11/2024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D5B98B-CD7E-416C-9D93-4EEDA8D9D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40A204-1CFF-4277-AC6C-EA9F11A43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874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74A7DD-3708-4269-86C4-0C1603C28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30/11/2024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F61929-45AC-4729-BD8B-901419642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008A8C-1D4A-4FDD-9D86-76E0D63BA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712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180DE-6548-4DDC-813B-8DF885749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BA96C5-11A8-463B-881F-7DF7E9D0B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D3A52A-5BB4-420B-8554-3768B30BA6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EC382A-E125-46EB-9A63-079DD8574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30/11/2024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E8789-2524-4D9E-87FD-1113823EF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607516-5984-435B-AD8D-67261DC11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856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3BF95-E27D-4266-A32D-3A6C168AA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F2017B-3205-4261-BB58-C91D5331AB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A73C1E-9906-490B-885F-8AE16B9C8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C415D-5CA7-4F07-93F8-06C0AFE2D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33107-B846-428C-9AC3-CE8C5E14AC7F}" type="datetimeFigureOut">
              <a:rPr lang="en-US" smtClean="0"/>
              <a:t>30/11/2024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9D4247-2BA8-495B-BCBD-9D230C841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7D78A-18EC-4BD1-A2D2-EFCB06E8B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507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77730F-8609-4C3B-A8E3-FD49ACFB4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6CA3C6-08A9-4B60-BE22-5F74A859C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000200-8B2B-49C8-B485-7BB19C01E6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33107-B846-428C-9AC3-CE8C5E14AC7F}" type="datetimeFigureOut">
              <a:rPr lang="en-US" smtClean="0"/>
              <a:t>30/11/2024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0A089B-FD15-48E8-B9FB-C9BA64133B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424D0-22AF-4848-8415-D21244E961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D94122-27A0-4581-B0A6-2B36FB2B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70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9F60-A5E3-4E93-A1BB-B9B7271060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93615" y="2627790"/>
            <a:ext cx="4829453" cy="974248"/>
          </a:xfrm>
        </p:spPr>
        <p:txBody>
          <a:bodyPr/>
          <a:lstStyle/>
          <a:p>
            <a:r>
              <a:rPr lang="en-US"/>
              <a:t>Link Video: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986949-8386-46B1-A7E5-EFD313CB61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058739"/>
          </a:xfrm>
        </p:spPr>
        <p:txBody>
          <a:bodyPr/>
          <a:lstStyle/>
          <a:p>
            <a:r>
              <a:rPr lang="en-US" dirty="0"/>
              <a:t>https://www.youtube.com/watch?v=PDAr6DpJfIY&amp;list=PLPNDi-wPpMzgEZnBnAAijM-SS7SidP2jr&amp;index=1</a:t>
            </a:r>
          </a:p>
        </p:txBody>
      </p:sp>
    </p:spTree>
    <p:extLst>
      <p:ext uri="{BB962C8B-B14F-4D97-AF65-F5344CB8AC3E}">
        <p14:creationId xmlns:p14="http://schemas.microsoft.com/office/powerpoint/2010/main" val="2764541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8C652-93F8-4003-AE6A-566A16396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526959"/>
          </a:xfrm>
        </p:spPr>
        <p:txBody>
          <a:bodyPr>
            <a:normAutofit fontScale="90000"/>
          </a:bodyPr>
          <a:lstStyle/>
          <a:p>
            <a:r>
              <a:rPr lang="vi-VN" b="1"/>
              <a:t>Bài 2 : Tạo nhiều project trong solution - Hướng dẫn teamcode bằng SVN</a:t>
            </a:r>
            <a:br>
              <a:rPr lang="vi-VN" b="1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9985D-D1B2-45D5-BDE8-A9345DB2D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651246"/>
            <a:ext cx="12191999" cy="520675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798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8D536-A571-43FD-9ACD-3CC7238A7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225117"/>
          </a:xfrm>
        </p:spPr>
        <p:txBody>
          <a:bodyPr>
            <a:normAutofit fontScale="90000"/>
          </a:bodyPr>
          <a:lstStyle/>
          <a:p>
            <a:r>
              <a:rPr lang="vi-VN" b="1"/>
              <a:t>Bài 3 : Các cách chuyển hướng trong action - Redirec</a:t>
            </a:r>
            <a:r>
              <a:rPr lang="en-US" b="1"/>
              <a:t>t</a:t>
            </a:r>
            <a:br>
              <a:rPr lang="vi-VN" b="1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E06263-67E0-49D9-A731-6387FFB28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40528"/>
            <a:ext cx="11754036" cy="5517471"/>
          </a:xfrm>
        </p:spPr>
        <p:txBody>
          <a:bodyPr/>
          <a:lstStyle/>
          <a:p>
            <a:r>
              <a:rPr lang="en-US"/>
              <a:t>Tạo nhiều View trên một Controller và tạo nhiều Controller.</a:t>
            </a:r>
          </a:p>
          <a:p>
            <a:r>
              <a:rPr lang="en-US"/>
              <a:t>Thủ thuật chuyển Link từ Controller này sang Controller khác.</a:t>
            </a:r>
          </a:p>
        </p:txBody>
      </p:sp>
    </p:spTree>
    <p:extLst>
      <p:ext uri="{BB962C8B-B14F-4D97-AF65-F5344CB8AC3E}">
        <p14:creationId xmlns:p14="http://schemas.microsoft.com/office/powerpoint/2010/main" val="1343692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533FB-1CF9-4EEC-B19A-DA5E39F41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4411275"/>
            <a:ext cx="12082509" cy="2446725"/>
          </a:xfrm>
        </p:spPr>
        <p:txBody>
          <a:bodyPr/>
          <a:lstStyle/>
          <a:p>
            <a:r>
              <a:rPr lang="en-US"/>
              <a:t>Tạo ra Controller trống.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A208BB-FA86-4DB8-90A8-F7FF20B4D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719" y="97654"/>
            <a:ext cx="8851036" cy="4313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841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ED0CD1-8965-4E27-A647-87FD36B9F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201" y="427871"/>
            <a:ext cx="8059275" cy="353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725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35897-AAE1-4CE8-B911-618D56DF8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518080"/>
          </a:xfrm>
        </p:spPr>
        <p:txBody>
          <a:bodyPr/>
          <a:lstStyle/>
          <a:p>
            <a:r>
              <a:rPr lang="en-US"/>
              <a:t>Index là thằng chạy đầu tiên trong Controller.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562A38-E7FC-46D1-9864-0A9326078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9697"/>
            <a:ext cx="2970320" cy="14829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7EAF9F-C202-4A65-A851-A33079650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472" y="2466134"/>
            <a:ext cx="8202170" cy="20481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623BC0-831B-49FD-800A-70AA3F51DCDD}"/>
              </a:ext>
            </a:extLst>
          </p:cNvPr>
          <p:cNvSpPr txBox="1"/>
          <p:nvPr/>
        </p:nvSpPr>
        <p:spPr>
          <a:xfrm>
            <a:off x="838200" y="4758431"/>
            <a:ext cx="9326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Không có File Index thì nó sẽ báo lỗi, không biết vào trang nào.</a:t>
            </a:r>
          </a:p>
        </p:txBody>
      </p:sp>
    </p:spTree>
    <p:extLst>
      <p:ext uri="{BB962C8B-B14F-4D97-AF65-F5344CB8AC3E}">
        <p14:creationId xmlns:p14="http://schemas.microsoft.com/office/powerpoint/2010/main" val="13853958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453E3B-F2F9-49B8-8239-8A889B2B7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495" y="181991"/>
            <a:ext cx="10776715" cy="39816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80FEF2-910F-4814-8F70-E8495229BE30}"/>
              </a:ext>
            </a:extLst>
          </p:cNvPr>
          <p:cNvSpPr txBox="1"/>
          <p:nvPr/>
        </p:nvSpPr>
        <p:spPr>
          <a:xfrm>
            <a:off x="311495" y="4234648"/>
            <a:ext cx="10776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Đ</a:t>
            </a:r>
            <a:r>
              <a:rPr lang="vi-VN"/>
              <a:t>ư</a:t>
            </a:r>
            <a:r>
              <a:rPr lang="en-US"/>
              <a:t>ờng dẫn mặc định nằm trong File Router Config.</a:t>
            </a:r>
          </a:p>
        </p:txBody>
      </p:sp>
    </p:spTree>
    <p:extLst>
      <p:ext uri="{BB962C8B-B14F-4D97-AF65-F5344CB8AC3E}">
        <p14:creationId xmlns:p14="http://schemas.microsoft.com/office/powerpoint/2010/main" val="13523786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127FFCE-C378-44A4-8817-BE22D614E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777" y="405199"/>
            <a:ext cx="10453276" cy="4592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767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5D92-0ADD-4761-AD53-E47BFB6B3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228" y="0"/>
            <a:ext cx="10076155" cy="843378"/>
          </a:xfrm>
        </p:spPr>
        <p:txBody>
          <a:bodyPr>
            <a:normAutofit/>
          </a:bodyPr>
          <a:lstStyle/>
          <a:p>
            <a:r>
              <a:rPr lang="en-US"/>
              <a:t>Bài 3: Chuyển h</a:t>
            </a:r>
            <a:r>
              <a:rPr lang="vi-VN"/>
              <a:t>ư</a:t>
            </a:r>
            <a:r>
              <a:rPr lang="en-US"/>
              <a:t>ớng trong Ation.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13B03B-E710-4B07-B37B-BF5EACD6C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28" y="961007"/>
            <a:ext cx="8389397" cy="48649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BA5CFE-33FA-486C-BBAB-3D233A272EF2}"/>
              </a:ext>
            </a:extLst>
          </p:cNvPr>
          <p:cNvSpPr txBox="1"/>
          <p:nvPr/>
        </p:nvSpPr>
        <p:spPr>
          <a:xfrm>
            <a:off x="377300" y="5943598"/>
            <a:ext cx="832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Không  Thay đổi đ</a:t>
            </a:r>
            <a:r>
              <a:rPr lang="vi-VN"/>
              <a:t>ư</a:t>
            </a:r>
            <a:r>
              <a:rPr lang="en-US"/>
              <a:t>ợc Code trên trình duyệt đ</a:t>
            </a:r>
            <a:r>
              <a:rPr lang="vi-VN"/>
              <a:t>ư</a:t>
            </a:r>
            <a:r>
              <a:rPr lang="en-US"/>
              <a:t>ợc, thay đổi trên trình duyệt chỉ để tùy biến cho trực quan hơn sau đó sẽ Coppy vào File CSS. </a:t>
            </a:r>
          </a:p>
        </p:txBody>
      </p:sp>
    </p:spTree>
    <p:extLst>
      <p:ext uri="{BB962C8B-B14F-4D97-AF65-F5344CB8AC3E}">
        <p14:creationId xmlns:p14="http://schemas.microsoft.com/office/powerpoint/2010/main" val="33420546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15388-8D66-4B17-8F2B-E4AF75327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25706"/>
            <a:ext cx="10515600" cy="281698"/>
          </a:xfrm>
        </p:spPr>
        <p:txBody>
          <a:bodyPr>
            <a:normAutofit fontScale="90000"/>
          </a:bodyPr>
          <a:lstStyle/>
          <a:p>
            <a:r>
              <a:rPr lang="en-US" b="1"/>
              <a:t>Bài 4 : Sử dụng giao diện mẫu</a:t>
            </a:r>
            <a:br>
              <a:rPr lang="en-US" b="1"/>
            </a:br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D57092-7F22-4DB8-9816-CEB7F12218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411" y="1378428"/>
            <a:ext cx="7709862" cy="49346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A32D233-13F3-4004-B4CD-EA587C464804}"/>
              </a:ext>
            </a:extLst>
          </p:cNvPr>
          <p:cNvSpPr txBox="1"/>
          <p:nvPr/>
        </p:nvSpPr>
        <p:spPr>
          <a:xfrm>
            <a:off x="8334259" y="1009096"/>
            <a:ext cx="3675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Nhúng FrontEnd vào ProJect.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5C8361-795B-404D-A3FD-8BA638581717}"/>
              </a:ext>
            </a:extLst>
          </p:cNvPr>
          <p:cNvSpPr txBox="1"/>
          <p:nvPr/>
        </p:nvSpPr>
        <p:spPr>
          <a:xfrm>
            <a:off x="8691239" y="1747761"/>
            <a:ext cx="33183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Kéo File Index vào Visual Studio để Coppy Code, File giao diện. </a:t>
            </a:r>
          </a:p>
        </p:txBody>
      </p:sp>
    </p:spTree>
    <p:extLst>
      <p:ext uri="{BB962C8B-B14F-4D97-AF65-F5344CB8AC3E}">
        <p14:creationId xmlns:p14="http://schemas.microsoft.com/office/powerpoint/2010/main" val="36181785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ABF53-DFC0-44C0-95E7-303A83D32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93" y="143184"/>
            <a:ext cx="10515600" cy="886626"/>
          </a:xfrm>
        </p:spPr>
        <p:txBody>
          <a:bodyPr/>
          <a:lstStyle/>
          <a:p>
            <a:r>
              <a:rPr lang="en-US"/>
              <a:t>Copy nội dung chính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594B1A-FF65-4237-B9AA-C0FDABF82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748" y="1029810"/>
            <a:ext cx="5487166" cy="3962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447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BC65FE-4B40-43F3-9207-B2399030A2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712" y="433745"/>
            <a:ext cx="6668431" cy="41439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831463C-8197-4BD0-9F9D-51C4457A7974}"/>
              </a:ext>
            </a:extLst>
          </p:cNvPr>
          <p:cNvSpPr/>
          <p:nvPr/>
        </p:nvSpPr>
        <p:spPr>
          <a:xfrm>
            <a:off x="5433134" y="3693111"/>
            <a:ext cx="1597980" cy="710213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BE69618-D4B4-453F-A1C6-B68DED3D1B5C}"/>
              </a:ext>
            </a:extLst>
          </p:cNvPr>
          <p:cNvCxnSpPr>
            <a:cxnSpLocks/>
          </p:cNvCxnSpPr>
          <p:nvPr/>
        </p:nvCxnSpPr>
        <p:spPr>
          <a:xfrm flipV="1">
            <a:off x="6232124" y="1118586"/>
            <a:ext cx="3542190" cy="2734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83A4722-1E47-4340-AD1D-2EFC67D192CD}"/>
              </a:ext>
            </a:extLst>
          </p:cNvPr>
          <p:cNvSpPr txBox="1"/>
          <p:nvPr/>
        </p:nvSpPr>
        <p:spPr>
          <a:xfrm>
            <a:off x="9774314" y="566645"/>
            <a:ext cx="2104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Phần xử lý Server dành cho WebSite.</a:t>
            </a:r>
          </a:p>
        </p:txBody>
      </p:sp>
    </p:spTree>
    <p:extLst>
      <p:ext uri="{BB962C8B-B14F-4D97-AF65-F5344CB8AC3E}">
        <p14:creationId xmlns:p14="http://schemas.microsoft.com/office/powerpoint/2010/main" val="34427478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33ADD5-08A5-4C17-B5BF-F6EE837D0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32" y="452761"/>
            <a:ext cx="6348044" cy="47549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99C77E-05F2-4A45-AB1E-5CC81C1B5B87}"/>
              </a:ext>
            </a:extLst>
          </p:cNvPr>
          <p:cNvSpPr txBox="1"/>
          <p:nvPr/>
        </p:nvSpPr>
        <p:spPr>
          <a:xfrm>
            <a:off x="7111013" y="363985"/>
            <a:ext cx="3435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Trang đã có nội dung nh</a:t>
            </a:r>
            <a:r>
              <a:rPr lang="vi-VN"/>
              <a:t>ư</a:t>
            </a:r>
            <a:r>
              <a:rPr lang="en-US"/>
              <a:t>ng ch</a:t>
            </a:r>
            <a:r>
              <a:rPr lang="vi-VN"/>
              <a:t>ư</a:t>
            </a:r>
            <a:r>
              <a:rPr lang="en-US"/>
              <a:t>a có hình ảnh do ch</a:t>
            </a:r>
            <a:r>
              <a:rPr lang="vi-VN"/>
              <a:t>ư</a:t>
            </a:r>
            <a:r>
              <a:rPr lang="en-US"/>
              <a:t>a có CSS.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783A8F-4E8C-4EF5-B3A9-96D1C34AE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1014" y="1010316"/>
            <a:ext cx="4930576" cy="36682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AEAA416-6B6B-4664-9DD0-AF2FE64197B2}"/>
              </a:ext>
            </a:extLst>
          </p:cNvPr>
          <p:cNvSpPr txBox="1"/>
          <p:nvPr/>
        </p:nvSpPr>
        <p:spPr>
          <a:xfrm>
            <a:off x="7111013" y="4838330"/>
            <a:ext cx="4859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Đường link CSS đang bị lỗi.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BF9766-823B-4D2B-B684-2D53EB4F8243}"/>
              </a:ext>
            </a:extLst>
          </p:cNvPr>
          <p:cNvSpPr txBox="1"/>
          <p:nvPr/>
        </p:nvSpPr>
        <p:spPr>
          <a:xfrm>
            <a:off x="284085" y="5406502"/>
            <a:ext cx="6419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Copy File Access vào Project.</a:t>
            </a:r>
          </a:p>
        </p:txBody>
      </p:sp>
    </p:spTree>
    <p:extLst>
      <p:ext uri="{BB962C8B-B14F-4D97-AF65-F5344CB8AC3E}">
        <p14:creationId xmlns:p14="http://schemas.microsoft.com/office/powerpoint/2010/main" val="40698249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805F393-956A-4C8D-AF7C-24FA52EDE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650" y="549487"/>
            <a:ext cx="6620799" cy="215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0240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A292D-7AED-4715-B376-C76DBF2CD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42C3B-FEFC-49F1-ACC2-AF6604DE74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0083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69D26-7184-487C-8856-9F1E47E58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7F015-C7F4-4C94-AC67-1A51E0731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2128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6F491-E6DE-4504-802C-858A59E90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F244D-77B2-46F5-96A9-99D08309B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0764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C98A6-9F6D-4E31-9D8E-E12D25E65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FC5D0-5170-4CAA-960F-E0253C23A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903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7D996-D19C-4A45-B628-3305AF97E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0DDA2-E284-46BD-B839-991C19C9F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4323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09AFC-044D-4F4C-9606-FBB3DE19C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54691-2E76-4E1B-A40C-1426AF3C92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2975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C673F-67CA-4227-B3AF-8F3BCB1F7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4CD7E-E644-41E8-BDF0-BDD4A0080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7775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B2158-B85E-4BC4-9A24-08DD7A63E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F5A06-948B-4CC1-8D6C-80DCA1893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57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29F21A-3815-4594-9B2C-C6F1B7602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133" y="217502"/>
            <a:ext cx="5424473" cy="30006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D38BA5-125C-49C1-ACD9-7F4F4B17FC03}"/>
              </a:ext>
            </a:extLst>
          </p:cNvPr>
          <p:cNvSpPr txBox="1"/>
          <p:nvPr/>
        </p:nvSpPr>
        <p:spPr>
          <a:xfrm>
            <a:off x="192133" y="3297146"/>
            <a:ext cx="5412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Mô hình MVC: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918DF2-516A-40C1-9FDE-9A29030044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78" y="3812051"/>
            <a:ext cx="5424473" cy="27644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7CAB3A4-F08D-483D-976C-9EE379AEA7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3957" y="2241528"/>
            <a:ext cx="2333951" cy="3848637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EC979B9-553C-4CCD-B46F-D4C77B6C69F0}"/>
              </a:ext>
            </a:extLst>
          </p:cNvPr>
          <p:cNvCxnSpPr>
            <a:cxnSpLocks/>
          </p:cNvCxnSpPr>
          <p:nvPr/>
        </p:nvCxnSpPr>
        <p:spPr>
          <a:xfrm>
            <a:off x="7395099" y="4634144"/>
            <a:ext cx="1837678" cy="97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D0F97B3-256E-4C94-855A-1284723A3B35}"/>
              </a:ext>
            </a:extLst>
          </p:cNvPr>
          <p:cNvSpPr txBox="1"/>
          <p:nvPr/>
        </p:nvSpPr>
        <p:spPr>
          <a:xfrm>
            <a:off x="9320512" y="4547133"/>
            <a:ext cx="2333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Xử lý phần giao diện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D826886-31CC-42A4-8CFD-2D3D787A0739}"/>
              </a:ext>
            </a:extLst>
          </p:cNvPr>
          <p:cNvCxnSpPr>
            <a:cxnSpLocks/>
          </p:cNvCxnSpPr>
          <p:nvPr/>
        </p:nvCxnSpPr>
        <p:spPr>
          <a:xfrm flipV="1">
            <a:off x="7395099" y="4165846"/>
            <a:ext cx="1837678" cy="86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C63B271-7E02-4FF0-89BA-6CC64D8C00A1}"/>
              </a:ext>
            </a:extLst>
          </p:cNvPr>
          <p:cNvSpPr txBox="1"/>
          <p:nvPr/>
        </p:nvSpPr>
        <p:spPr>
          <a:xfrm>
            <a:off x="9320512" y="3952328"/>
            <a:ext cx="2112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Xử lý phần dữ liệu.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4E9BDC2-2C51-4B89-9766-6404C0CE10ED}"/>
              </a:ext>
            </a:extLst>
          </p:cNvPr>
          <p:cNvCxnSpPr/>
          <p:nvPr/>
        </p:nvCxnSpPr>
        <p:spPr>
          <a:xfrm flipV="1">
            <a:off x="7306322" y="2769833"/>
            <a:ext cx="1784412" cy="896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2CAFA51-7A6F-4223-8334-B3418729917F}"/>
              </a:ext>
            </a:extLst>
          </p:cNvPr>
          <p:cNvSpPr txBox="1"/>
          <p:nvPr/>
        </p:nvSpPr>
        <p:spPr>
          <a:xfrm>
            <a:off x="9232777" y="2241528"/>
            <a:ext cx="2779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Phần xử lý.</a:t>
            </a:r>
          </a:p>
        </p:txBody>
      </p:sp>
    </p:spTree>
    <p:extLst>
      <p:ext uri="{BB962C8B-B14F-4D97-AF65-F5344CB8AC3E}">
        <p14:creationId xmlns:p14="http://schemas.microsoft.com/office/powerpoint/2010/main" val="10652836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760C9-C9EB-44CB-9523-1D5353208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64FEF-CAE1-466F-8F3C-D4CD27DCA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8229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7616B-5F23-4F5F-991C-B233E2CCD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8659B-1C25-448C-968B-161DBEBD8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441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0849CA-6468-454F-A417-164BAC8A2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38" y="462547"/>
            <a:ext cx="10892900" cy="441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6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CBC6D-8D12-4A3F-AB87-E9AD73F5E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9DB849-C255-4F09-A669-DB3128AF3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4C72C7-9DA5-4372-8EE3-8124063E9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628" y="902142"/>
            <a:ext cx="9164329" cy="559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870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DD1267-A20E-4B98-B2E4-2D9AF4A81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854" y="361237"/>
            <a:ext cx="4430966" cy="238809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881D5D6-A383-4869-98D5-FF9FED3D9027}"/>
              </a:ext>
            </a:extLst>
          </p:cNvPr>
          <p:cNvSpPr/>
          <p:nvPr/>
        </p:nvSpPr>
        <p:spPr>
          <a:xfrm>
            <a:off x="1225118" y="1058134"/>
            <a:ext cx="3009531" cy="497150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66539D-2AF3-4E17-B848-338459600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2211" y="1225118"/>
            <a:ext cx="5939161" cy="42422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89D71C-FECA-460D-A114-9182B7E91ED2}"/>
              </a:ext>
            </a:extLst>
          </p:cNvPr>
          <p:cNvSpPr txBox="1"/>
          <p:nvPr/>
        </p:nvSpPr>
        <p:spPr>
          <a:xfrm>
            <a:off x="6096000" y="603682"/>
            <a:ext cx="4949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Chuột phải: Chọn  “Add View”.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526FCC-9602-46D8-B16A-E6FE127D33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854" y="2955104"/>
            <a:ext cx="3983394" cy="354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948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61C7CD8-C7FD-4F8F-9E8F-6E31DDC826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296" y="300521"/>
            <a:ext cx="7675484" cy="531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098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EF543D-F515-4314-A943-0C6F04E24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4920" y="979805"/>
            <a:ext cx="4286848" cy="362000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93C37EC-3B9C-4191-834A-DDEEDD8748A2}"/>
              </a:ext>
            </a:extLst>
          </p:cNvPr>
          <p:cNvCxnSpPr>
            <a:cxnSpLocks/>
            <a:endCxn id="7" idx="3"/>
          </p:cNvCxnSpPr>
          <p:nvPr/>
        </p:nvCxnSpPr>
        <p:spPr>
          <a:xfrm flipH="1">
            <a:off x="2639628" y="2084514"/>
            <a:ext cx="17193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30B6D9F-E878-40A6-85AB-E09098DF29C9}"/>
              </a:ext>
            </a:extLst>
          </p:cNvPr>
          <p:cNvSpPr txBox="1"/>
          <p:nvPr/>
        </p:nvSpPr>
        <p:spPr>
          <a:xfrm>
            <a:off x="278168" y="1761348"/>
            <a:ext cx="23614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Ng</a:t>
            </a:r>
            <a:r>
              <a:rPr lang="vi-VN"/>
              <a:t>ư</a:t>
            </a:r>
            <a:r>
              <a:rPr lang="en-US"/>
              <a:t>ời dùng gửi yêu cầu đến Controller.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AA8D62-B196-431C-B98C-35216D414A25}"/>
              </a:ext>
            </a:extLst>
          </p:cNvPr>
          <p:cNvSpPr txBox="1"/>
          <p:nvPr/>
        </p:nvSpPr>
        <p:spPr>
          <a:xfrm>
            <a:off x="5616604" y="3169328"/>
            <a:ext cx="763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Hàm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D6DDB3D-7F2E-4189-AA86-05C1572C8E73}"/>
              </a:ext>
            </a:extLst>
          </p:cNvPr>
          <p:cNvCxnSpPr/>
          <p:nvPr/>
        </p:nvCxnSpPr>
        <p:spPr>
          <a:xfrm flipV="1">
            <a:off x="7661429" y="2139518"/>
            <a:ext cx="967666" cy="7213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F0A404A-5055-4921-95FF-30F69043D4D5}"/>
              </a:ext>
            </a:extLst>
          </p:cNvPr>
          <p:cNvSpPr txBox="1"/>
          <p:nvPr/>
        </p:nvSpPr>
        <p:spPr>
          <a:xfrm>
            <a:off x="8726750" y="1438183"/>
            <a:ext cx="32669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View HTML gửi yêu cầu đến khách hàng.</a:t>
            </a:r>
          </a:p>
        </p:txBody>
      </p:sp>
    </p:spTree>
    <p:extLst>
      <p:ext uri="{BB962C8B-B14F-4D97-AF65-F5344CB8AC3E}">
        <p14:creationId xmlns:p14="http://schemas.microsoft.com/office/powerpoint/2010/main" val="3651503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9F9D53C-8D12-4443-A2F2-BC34D0E9E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021" y="243627"/>
            <a:ext cx="3786159" cy="33607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ED29D8-EF04-48E5-85CC-08E463098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655" y="243627"/>
            <a:ext cx="6156496" cy="3511627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CF08CF9-A4C8-46E2-BCCE-B343656F00FB}"/>
              </a:ext>
            </a:extLst>
          </p:cNvPr>
          <p:cNvCxnSpPr>
            <a:cxnSpLocks/>
          </p:cNvCxnSpPr>
          <p:nvPr/>
        </p:nvCxnSpPr>
        <p:spPr>
          <a:xfrm>
            <a:off x="1811045" y="3249227"/>
            <a:ext cx="905522" cy="9055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B10ABDE-D6BD-4FE9-B6FD-7C754E0E970C}"/>
              </a:ext>
            </a:extLst>
          </p:cNvPr>
          <p:cNvSpPr txBox="1"/>
          <p:nvPr/>
        </p:nvSpPr>
        <p:spPr>
          <a:xfrm>
            <a:off x="2814222" y="4039340"/>
            <a:ext cx="2814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Tạo ra nhiều Action.</a:t>
            </a:r>
          </a:p>
        </p:txBody>
      </p:sp>
    </p:spTree>
    <p:extLst>
      <p:ext uri="{BB962C8B-B14F-4D97-AF65-F5344CB8AC3E}">
        <p14:creationId xmlns:p14="http://schemas.microsoft.com/office/powerpoint/2010/main" val="1041061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1399</TotalTime>
  <Words>287</Words>
  <Application>Microsoft Office PowerPoint</Application>
  <PresentationFormat>Widescreen</PresentationFormat>
  <Paragraphs>29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Calibri Light</vt:lpstr>
      <vt:lpstr>Times New Roman</vt:lpstr>
      <vt:lpstr>Office Theme</vt:lpstr>
      <vt:lpstr>Link Video: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Bài 2 : Tạo nhiều project trong solution - Hướng dẫn teamcode bằng SVN </vt:lpstr>
      <vt:lpstr>Bài 3 : Các cách chuyển hướng trong action - Redirect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Bài 3: Chuyển hướng trong Ation.</vt:lpstr>
      <vt:lpstr>Bài 4 : Sử dụng giao diện mẫu </vt:lpstr>
      <vt:lpstr>Copy nội dung chính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Link Video:</dc:title>
  <dc:creator>Dang Van Doan</dc:creator>
  <cp:lastModifiedBy>Dang Van Doan</cp:lastModifiedBy>
  <cp:revision>39</cp:revision>
  <dcterms:created xsi:type="dcterms:W3CDTF">2024-11-14T03:31:51Z</dcterms:created>
  <dcterms:modified xsi:type="dcterms:W3CDTF">2024-11-30T08:35:23Z</dcterms:modified>
</cp:coreProperties>
</file>

<file path=docProps/thumbnail.jpeg>
</file>